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19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0" y="3760448"/>
            <a:ext cx="3618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dirty="0">
                <a:solidFill>
                  <a:srgbClr val="FFFFFF"/>
                </a:solidFill>
              </a:rPr>
              <a:t>Summer Beach Party Social Media 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578521" y="2124791"/>
            <a:ext cx="5565479" cy="47332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0" y="5126322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Social/Web-based Media  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2" name="Picture 1" descr="SBP_IG_4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4457" y="2736063"/>
            <a:ext cx="5265398" cy="315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2015-06-02T14:24:30Z</dcterms:modified>
</cp:coreProperties>
</file>