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19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0" y="3760448"/>
            <a:ext cx="36184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dirty="0">
                <a:solidFill>
                  <a:srgbClr val="FFFFFF"/>
                </a:solidFill>
              </a:rPr>
              <a:t>Summer Beach Party Social Media 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78521" y="2124791"/>
            <a:ext cx="5565479" cy="47332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14516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0" y="2308225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0" y="5126322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Social/Web-based Media  </a:t>
            </a:r>
            <a:endParaRPr lang="en-US" sz="2000" dirty="0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2" name="Picture 1" descr="SBP_IG_4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4457" y="2736063"/>
            <a:ext cx="5265398" cy="315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5</cp:revision>
  <dcterms:created xsi:type="dcterms:W3CDTF">2014-12-01T22:27:14Z</dcterms:created>
  <dcterms:modified xsi:type="dcterms:W3CDTF">2015-06-02T14:24:30Z</dcterms:modified>
</cp:coreProperties>
</file>